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5" r:id="rId1"/>
    <p:sldMasterId id="2147483702" r:id="rId2"/>
  </p:sldMasterIdLst>
  <p:notesMasterIdLst>
    <p:notesMasterId r:id="rId10"/>
  </p:notesMasterIdLst>
  <p:sldIdLst>
    <p:sldId id="263" r:id="rId3"/>
    <p:sldId id="256" r:id="rId4"/>
    <p:sldId id="257" r:id="rId5"/>
    <p:sldId id="258" r:id="rId6"/>
    <p:sldId id="259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C436BA-1E1F-4F0A-8E61-743FE9F2B33F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A9ACA-4B1C-452E-A8EB-41BC8879946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978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860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560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911702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570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9447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4219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5738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05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086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1580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063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036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5140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768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6401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727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9222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3981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3557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499333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2901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3270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30696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66924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0836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155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838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917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733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29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951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52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8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526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67ADCC-5947-4FEC-B6C7-AB4AF6992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POLLUTION</a:t>
            </a:r>
          </a:p>
        </p:txBody>
      </p:sp>
      <p:pic>
        <p:nvPicPr>
          <p:cNvPr id="1026" name="Picture 2" descr="Afbeeldingsresultaat voor factory pollution">
            <a:extLst>
              <a:ext uri="{FF2B5EF4-FFF2-40B4-BE49-F238E27FC236}">
                <a16:creationId xmlns:a16="http://schemas.microsoft.com/office/drawing/2014/main" id="{47E73E59-9A32-4702-A1BB-083645416C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4821" y="2486044"/>
            <a:ext cx="4962525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factory pollution">
            <a:extLst>
              <a:ext uri="{FF2B5EF4-FFF2-40B4-BE49-F238E27FC236}">
                <a16:creationId xmlns:a16="http://schemas.microsoft.com/office/drawing/2014/main" id="{CB44BDFD-7BFB-403C-9E11-1C8754F85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55168">
            <a:off x="4612413" y="2552415"/>
            <a:ext cx="4962525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fbeeldingsresultaat voor pollution">
            <a:extLst>
              <a:ext uri="{FF2B5EF4-FFF2-40B4-BE49-F238E27FC236}">
                <a16:creationId xmlns:a16="http://schemas.microsoft.com/office/drawing/2014/main" id="{D0ED7A13-14E4-4969-B6F5-0C42E0BBA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16721">
            <a:off x="805722" y="1855370"/>
            <a:ext cx="4962525" cy="3324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fbeeldingsresultaat voor sad polar bear environment">
            <a:extLst>
              <a:ext uri="{FF2B5EF4-FFF2-40B4-BE49-F238E27FC236}">
                <a16:creationId xmlns:a16="http://schemas.microsoft.com/office/drawing/2014/main" id="{D6616809-4423-4071-9027-9C557E306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983" y="1852327"/>
            <a:ext cx="6934200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fbeeldingsresultaat voor pollution">
            <a:extLst>
              <a:ext uri="{FF2B5EF4-FFF2-40B4-BE49-F238E27FC236}">
                <a16:creationId xmlns:a16="http://schemas.microsoft.com/office/drawing/2014/main" id="{68D1AC60-04F8-47C9-9D53-C2199FBD5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251" y="307185"/>
            <a:ext cx="11915497" cy="6243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2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AB91E9-42F0-4313-8EC0-9F2824DCA3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sz="8800" dirty="0"/>
              <a:t>GO GREEN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48D4E7A-C2BB-4756-B7B1-ED81159A41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Make sustainability fun!</a:t>
            </a:r>
          </a:p>
          <a:p>
            <a:r>
              <a:rPr lang="en-US" sz="2400" dirty="0"/>
              <a:t>By Alec, Dragos, </a:t>
            </a:r>
            <a:r>
              <a:rPr lang="en-US" sz="2400" dirty="0" err="1"/>
              <a:t>Ivaylo</a:t>
            </a:r>
            <a:r>
              <a:rPr lang="en-US" sz="2400" dirty="0"/>
              <a:t>, </a:t>
            </a:r>
            <a:r>
              <a:rPr lang="en-US" sz="2400" dirty="0" err="1"/>
              <a:t>Wouter</a:t>
            </a:r>
            <a:r>
              <a:rPr lang="en-US" sz="2400" dirty="0"/>
              <a:t>, Jeroen, Sinan, Jochem</a:t>
            </a:r>
          </a:p>
        </p:txBody>
      </p:sp>
    </p:spTree>
    <p:extLst>
      <p:ext uri="{BB962C8B-B14F-4D97-AF65-F5344CB8AC3E}">
        <p14:creationId xmlns:p14="http://schemas.microsoft.com/office/powerpoint/2010/main" val="753167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17F881-76AE-4CA6-A202-CB263FA1E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nl-NL" sz="6000"/>
              <a:t>Content</a:t>
            </a:r>
            <a:endParaRPr lang="nl-NL" sz="6000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5075502-2067-4B7E-A020-E72CD7BA1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12885"/>
            <a:ext cx="8596668" cy="4287915"/>
          </a:xfrm>
        </p:spPr>
        <p:txBody>
          <a:bodyPr>
            <a:normAutofit/>
          </a:bodyPr>
          <a:lstStyle/>
          <a:p>
            <a:r>
              <a:rPr lang="en-US" sz="2800"/>
              <a:t>Design</a:t>
            </a:r>
          </a:p>
          <a:p>
            <a:r>
              <a:rPr lang="en-US" sz="2800"/>
              <a:t>Back-end</a:t>
            </a:r>
          </a:p>
          <a:p>
            <a:r>
              <a:rPr lang="en-US" sz="2800"/>
              <a:t>Process</a:t>
            </a:r>
          </a:p>
          <a:p>
            <a:r>
              <a:rPr lang="en-US" sz="2800"/>
              <a:t>Demo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51678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ACEE13-D926-46A7-87CA-2DAC06022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Design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886FC95-003F-48F5-B3F7-2301EE8AA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Simple</a:t>
            </a:r>
          </a:p>
          <a:p>
            <a:r>
              <a:rPr lang="en-US" sz="2800" dirty="0"/>
              <a:t>Contrast</a:t>
            </a:r>
          </a:p>
          <a:p>
            <a:r>
              <a:rPr lang="en-US" sz="2800" dirty="0"/>
              <a:t>Sustainability</a:t>
            </a:r>
          </a:p>
        </p:txBody>
      </p:sp>
    </p:spTree>
    <p:extLst>
      <p:ext uri="{BB962C8B-B14F-4D97-AF65-F5344CB8AC3E}">
        <p14:creationId xmlns:p14="http://schemas.microsoft.com/office/powerpoint/2010/main" val="3255689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6E0E28-158C-4EEE-9F9D-4CFF4C316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Back-end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E7271CE-286C-4344-B680-A0EFA3A81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4408256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Spring</a:t>
            </a:r>
          </a:p>
          <a:p>
            <a:r>
              <a:rPr lang="en-US" sz="2800" dirty="0"/>
              <a:t>Server structure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Independent data</a:t>
            </a:r>
          </a:p>
        </p:txBody>
      </p:sp>
      <p:grpSp>
        <p:nvGrpSpPr>
          <p:cNvPr id="31" name="Groep 30">
            <a:extLst>
              <a:ext uri="{FF2B5EF4-FFF2-40B4-BE49-F238E27FC236}">
                <a16:creationId xmlns:a16="http://schemas.microsoft.com/office/drawing/2014/main" id="{EDF2C0CF-025B-4D4B-82A8-F83CAED58615}"/>
              </a:ext>
            </a:extLst>
          </p:cNvPr>
          <p:cNvGrpSpPr/>
          <p:nvPr/>
        </p:nvGrpSpPr>
        <p:grpSpPr>
          <a:xfrm>
            <a:off x="677335" y="3657600"/>
            <a:ext cx="8723840" cy="1400175"/>
            <a:chOff x="677335" y="3657600"/>
            <a:chExt cx="8723840" cy="1400175"/>
          </a:xfrm>
        </p:grpSpPr>
        <p:grpSp>
          <p:nvGrpSpPr>
            <p:cNvPr id="24" name="Groep 23">
              <a:extLst>
                <a:ext uri="{FF2B5EF4-FFF2-40B4-BE49-F238E27FC236}">
                  <a16:creationId xmlns:a16="http://schemas.microsoft.com/office/drawing/2014/main" id="{3AD79550-E1CA-4EBC-BD78-5835496632A8}"/>
                </a:ext>
              </a:extLst>
            </p:cNvPr>
            <p:cNvGrpSpPr/>
            <p:nvPr/>
          </p:nvGrpSpPr>
          <p:grpSpPr>
            <a:xfrm>
              <a:off x="677335" y="3657600"/>
              <a:ext cx="8723840" cy="1400175"/>
              <a:chOff x="677335" y="3736974"/>
              <a:chExt cx="8723840" cy="1320801"/>
            </a:xfrm>
          </p:grpSpPr>
          <p:sp>
            <p:nvSpPr>
              <p:cNvPr id="8" name="Rechthoek 7">
                <a:extLst>
                  <a:ext uri="{FF2B5EF4-FFF2-40B4-BE49-F238E27FC236}">
                    <a16:creationId xmlns:a16="http://schemas.microsoft.com/office/drawing/2014/main" id="{81E2DF30-C529-4928-88C1-7A49EE042B80}"/>
                  </a:ext>
                </a:extLst>
              </p:cNvPr>
              <p:cNvSpPr/>
              <p:nvPr/>
            </p:nvSpPr>
            <p:spPr>
              <a:xfrm>
                <a:off x="1143000" y="3736974"/>
                <a:ext cx="8258175" cy="1320801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echthoek 16">
                <a:extLst>
                  <a:ext uri="{FF2B5EF4-FFF2-40B4-BE49-F238E27FC236}">
                    <a16:creationId xmlns:a16="http://schemas.microsoft.com/office/drawing/2014/main" id="{43F3CD4A-CA19-4267-BA20-DB5063E3CE69}"/>
                  </a:ext>
                </a:extLst>
              </p:cNvPr>
              <p:cNvSpPr/>
              <p:nvPr/>
            </p:nvSpPr>
            <p:spPr>
              <a:xfrm rot="16200000">
                <a:off x="247771" y="4166538"/>
                <a:ext cx="1320800" cy="461671"/>
              </a:xfrm>
              <a:prstGeom prst="rect">
                <a:avLst/>
              </a:prstGeom>
              <a:solidFill>
                <a:schemeClr val="accent2">
                  <a:alpha val="50000"/>
                </a:schemeClr>
              </a:solidFill>
              <a:ln>
                <a:solidFill>
                  <a:srgbClr val="00B050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SERVER</a:t>
                </a:r>
              </a:p>
            </p:txBody>
          </p:sp>
        </p:grpSp>
        <p:sp>
          <p:nvSpPr>
            <p:cNvPr id="5" name="Rechthoek: met één afgeschuinde hoek 4">
              <a:extLst>
                <a:ext uri="{FF2B5EF4-FFF2-40B4-BE49-F238E27FC236}">
                  <a16:creationId xmlns:a16="http://schemas.microsoft.com/office/drawing/2014/main" id="{066DDB54-4525-42B9-9E1D-D8FBF482242F}"/>
                </a:ext>
              </a:extLst>
            </p:cNvPr>
            <p:cNvSpPr/>
            <p:nvPr/>
          </p:nvSpPr>
          <p:spPr>
            <a:xfrm>
              <a:off x="1317800" y="3924339"/>
              <a:ext cx="2068498" cy="839449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dirty="0"/>
                <a:t>Controller</a:t>
              </a:r>
            </a:p>
          </p:txBody>
        </p:sp>
        <p:sp>
          <p:nvSpPr>
            <p:cNvPr id="6" name="Rechthoek: met één afgeschuinde hoek 5">
              <a:extLst>
                <a:ext uri="{FF2B5EF4-FFF2-40B4-BE49-F238E27FC236}">
                  <a16:creationId xmlns:a16="http://schemas.microsoft.com/office/drawing/2014/main" id="{558893D7-910C-43E4-B004-9B9F34851D62}"/>
                </a:ext>
              </a:extLst>
            </p:cNvPr>
            <p:cNvSpPr/>
            <p:nvPr/>
          </p:nvSpPr>
          <p:spPr>
            <a:xfrm>
              <a:off x="4227547" y="3924338"/>
              <a:ext cx="2068498" cy="839449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dirty="0"/>
                <a:t>Service</a:t>
              </a:r>
            </a:p>
          </p:txBody>
        </p:sp>
        <p:sp>
          <p:nvSpPr>
            <p:cNvPr id="7" name="Rechthoek: met één afgeschuinde hoek 6">
              <a:extLst>
                <a:ext uri="{FF2B5EF4-FFF2-40B4-BE49-F238E27FC236}">
                  <a16:creationId xmlns:a16="http://schemas.microsoft.com/office/drawing/2014/main" id="{99680409-2E01-45F7-A8F8-525850DA1DA5}"/>
                </a:ext>
              </a:extLst>
            </p:cNvPr>
            <p:cNvSpPr/>
            <p:nvPr/>
          </p:nvSpPr>
          <p:spPr>
            <a:xfrm>
              <a:off x="7137295" y="3924338"/>
              <a:ext cx="2068498" cy="839449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dirty="0"/>
                <a:t>DAO</a:t>
              </a:r>
            </a:p>
          </p:txBody>
        </p:sp>
        <p:sp>
          <p:nvSpPr>
            <p:cNvPr id="18" name="Pijl: links/rechts 17">
              <a:extLst>
                <a:ext uri="{FF2B5EF4-FFF2-40B4-BE49-F238E27FC236}">
                  <a16:creationId xmlns:a16="http://schemas.microsoft.com/office/drawing/2014/main" id="{B2B548A1-0B59-41C2-BD1B-E2F25D9C841C}"/>
                </a:ext>
              </a:extLst>
            </p:cNvPr>
            <p:cNvSpPr/>
            <p:nvPr/>
          </p:nvSpPr>
          <p:spPr>
            <a:xfrm>
              <a:off x="3386297" y="4211635"/>
              <a:ext cx="837257" cy="371475"/>
            </a:xfrm>
            <a:prstGeom prst="leftRightArrow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Pijl: links/rechts 19">
              <a:extLst>
                <a:ext uri="{FF2B5EF4-FFF2-40B4-BE49-F238E27FC236}">
                  <a16:creationId xmlns:a16="http://schemas.microsoft.com/office/drawing/2014/main" id="{7557B1CA-5666-4773-9E29-20ABA51BE569}"/>
                </a:ext>
              </a:extLst>
            </p:cNvPr>
            <p:cNvSpPr/>
            <p:nvPr/>
          </p:nvSpPr>
          <p:spPr>
            <a:xfrm>
              <a:off x="6300037" y="4211635"/>
              <a:ext cx="837257" cy="371475"/>
            </a:xfrm>
            <a:prstGeom prst="leftRightArrow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hthoek 20">
            <a:extLst>
              <a:ext uri="{FF2B5EF4-FFF2-40B4-BE49-F238E27FC236}">
                <a16:creationId xmlns:a16="http://schemas.microsoft.com/office/drawing/2014/main" id="{E8980EDD-9251-44B7-8370-619B2665CD63}"/>
              </a:ext>
            </a:extLst>
          </p:cNvPr>
          <p:cNvSpPr/>
          <p:nvPr/>
        </p:nvSpPr>
        <p:spPr>
          <a:xfrm>
            <a:off x="1317800" y="2897580"/>
            <a:ext cx="2068498" cy="40137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GUI</a:t>
            </a:r>
          </a:p>
        </p:txBody>
      </p:sp>
      <p:sp>
        <p:nvSpPr>
          <p:cNvPr id="28" name="Pijl: links/rechts 27">
            <a:extLst>
              <a:ext uri="{FF2B5EF4-FFF2-40B4-BE49-F238E27FC236}">
                <a16:creationId xmlns:a16="http://schemas.microsoft.com/office/drawing/2014/main" id="{AB9375D3-578B-4D6C-9FB1-7CD208C800B2}"/>
              </a:ext>
            </a:extLst>
          </p:cNvPr>
          <p:cNvSpPr/>
          <p:nvPr/>
        </p:nvSpPr>
        <p:spPr>
          <a:xfrm rot="5400000">
            <a:off x="2039358" y="3418366"/>
            <a:ext cx="625382" cy="386564"/>
          </a:xfrm>
          <a:prstGeom prst="left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hthoek 28">
            <a:extLst>
              <a:ext uri="{FF2B5EF4-FFF2-40B4-BE49-F238E27FC236}">
                <a16:creationId xmlns:a16="http://schemas.microsoft.com/office/drawing/2014/main" id="{7B6FA8C2-D6FC-4E83-9A39-F93D3121EB4C}"/>
              </a:ext>
            </a:extLst>
          </p:cNvPr>
          <p:cNvSpPr/>
          <p:nvPr/>
        </p:nvSpPr>
        <p:spPr>
          <a:xfrm>
            <a:off x="7137295" y="5407565"/>
            <a:ext cx="2068498" cy="40137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30" name="Pijl: links/rechts 29">
            <a:extLst>
              <a:ext uri="{FF2B5EF4-FFF2-40B4-BE49-F238E27FC236}">
                <a16:creationId xmlns:a16="http://schemas.microsoft.com/office/drawing/2014/main" id="{ACB9585D-E128-498E-9512-A11F6A869F87}"/>
              </a:ext>
            </a:extLst>
          </p:cNvPr>
          <p:cNvSpPr/>
          <p:nvPr/>
        </p:nvSpPr>
        <p:spPr>
          <a:xfrm rot="5400000">
            <a:off x="7858853" y="4901592"/>
            <a:ext cx="625382" cy="386564"/>
          </a:xfrm>
          <a:prstGeom prst="left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997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1" grpId="0" animBg="1"/>
      <p:bldP spid="28" grpId="0" animBg="1"/>
      <p:bldP spid="29" grpId="0" animBg="1"/>
      <p:bldP spid="3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81A9568D-F179-4B23-B7B5-8803F2D359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61" r="320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06E0E28-158C-4EEE-9F9D-4CFF4C316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US"/>
              <a:t>Process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E7271CE-286C-4344-B680-A0EFA3A81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US" sz="2800" dirty="0"/>
              <a:t>SCRUM, GitLab</a:t>
            </a:r>
          </a:p>
          <a:p>
            <a:r>
              <a:rPr lang="en-US" sz="2800" dirty="0"/>
              <a:t>Divide disciplines</a:t>
            </a:r>
          </a:p>
          <a:p>
            <a:r>
              <a:rPr lang="en-US" sz="2800" dirty="0"/>
              <a:t>Meetings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6749EC51-74DB-4E89-A5B6-189C1957E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250" y="609599"/>
            <a:ext cx="7632527" cy="572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968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2115E5-4E4E-4C41-A2CD-1F34AF110C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000" dirty="0"/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28272514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Aangepast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BFBFBF"/>
      </a:accent1>
      <a:accent2>
        <a:srgbClr val="7F7F7F"/>
      </a:accent2>
      <a:accent3>
        <a:srgbClr val="BFBFBF"/>
      </a:accent3>
      <a:accent4>
        <a:srgbClr val="A5A5A5"/>
      </a:accent4>
      <a:accent5>
        <a:srgbClr val="0C0C0C"/>
      </a:accent5>
      <a:accent6>
        <a:srgbClr val="757575"/>
      </a:accent6>
      <a:hlink>
        <a:srgbClr val="7F7F7F"/>
      </a:hlink>
      <a:folHlink>
        <a:srgbClr val="B0B0B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52</Words>
  <Application>Microsoft Office PowerPoint</Application>
  <PresentationFormat>Breedbeeld</PresentationFormat>
  <Paragraphs>34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2</vt:i4>
      </vt:variant>
      <vt:variant>
        <vt:lpstr>Diatitels</vt:lpstr>
      </vt:variant>
      <vt:variant>
        <vt:i4>7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</vt:lpstr>
      <vt:lpstr>1_Facet</vt:lpstr>
      <vt:lpstr>POLLUTION</vt:lpstr>
      <vt:lpstr>GO GREEN</vt:lpstr>
      <vt:lpstr>Content</vt:lpstr>
      <vt:lpstr>Design</vt:lpstr>
      <vt:lpstr>Back-end</vt:lpstr>
      <vt:lpstr>Process</vt:lpstr>
      <vt:lpstr>Demo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POLLUTION</dc:title>
  <dc:creator>Jochem van Lith</dc:creator>
  <cp:lastModifiedBy>Jochem van Lith</cp:lastModifiedBy>
  <cp:revision>7</cp:revision>
  <dcterms:created xsi:type="dcterms:W3CDTF">2019-04-08T10:25:40Z</dcterms:created>
  <dcterms:modified xsi:type="dcterms:W3CDTF">2019-04-12T09:40:10Z</dcterms:modified>
</cp:coreProperties>
</file>